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9" r:id="rId3"/>
    <p:sldId id="261" r:id="rId4"/>
    <p:sldId id="285" r:id="rId5"/>
    <p:sldId id="283" r:id="rId6"/>
    <p:sldId id="284" r:id="rId7"/>
  </p:sldIdLst>
  <p:sldSz cx="9144000" cy="5143500" type="screen16x9"/>
  <p:notesSz cx="6858000" cy="9144000"/>
  <p:embeddedFontLst>
    <p:embeddedFont>
      <p:font typeface="Cabin Condensed" charset="0"/>
      <p:regular r:id="rId9"/>
      <p:bold r:id="rId10"/>
    </p:embeddedFont>
    <p:embeddedFont>
      <p:font typeface="Cabin" charset="0"/>
      <p:regular r:id="rId11"/>
      <p:bold r:id="rId12"/>
      <p:italic r:id="rId13"/>
      <p:boldItalic r:id="rId14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C7DA601-E601-4EEA-A26A-C70326C8C567}">
  <a:tblStyle styleId="{BC7DA601-E601-4EEA-A26A-C70326C8C567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4" y="-4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61950" y="-571500"/>
            <a:ext cx="6286499" cy="6286499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031425" y="1991850"/>
            <a:ext cx="49475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l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algn="l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algn="l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algn="l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algn="l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algn="l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algn="l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algn="l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algn="l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2266950" y="266700"/>
            <a:ext cx="4610100" cy="4610100"/>
          </a:xfrm>
          <a:prstGeom prst="ellipse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733675" y="2116750"/>
            <a:ext cx="3676499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rgbClr val="000000"/>
              </a:buClr>
              <a:buSzPct val="100000"/>
              <a:defRPr sz="4800">
                <a:solidFill>
                  <a:srgbClr val="000000"/>
                </a:solidFill>
              </a:defRPr>
            </a:lvl1pPr>
            <a:lvl2pPr algn="ctr" rtl="0">
              <a:spcBef>
                <a:spcPts val="0"/>
              </a:spcBef>
              <a:buClr>
                <a:srgbClr val="000000"/>
              </a:buClr>
              <a:buSzPct val="100000"/>
              <a:defRPr sz="4800">
                <a:solidFill>
                  <a:srgbClr val="000000"/>
                </a:solidFill>
              </a:defRPr>
            </a:lvl2pPr>
            <a:lvl3pPr algn="ctr" rtl="0">
              <a:spcBef>
                <a:spcPts val="0"/>
              </a:spcBef>
              <a:buClr>
                <a:srgbClr val="000000"/>
              </a:buClr>
              <a:buSzPct val="100000"/>
              <a:defRPr sz="4800">
                <a:solidFill>
                  <a:srgbClr val="000000"/>
                </a:solidFill>
              </a:defRPr>
            </a:lvl3pPr>
            <a:lvl4pPr algn="ctr" rtl="0">
              <a:spcBef>
                <a:spcPts val="0"/>
              </a:spcBef>
              <a:buClr>
                <a:srgbClr val="000000"/>
              </a:buClr>
              <a:buSzPct val="100000"/>
              <a:defRPr sz="4800">
                <a:solidFill>
                  <a:srgbClr val="000000"/>
                </a:solidFill>
              </a:defRPr>
            </a:lvl4pPr>
            <a:lvl5pPr algn="ctr" rtl="0">
              <a:spcBef>
                <a:spcPts val="0"/>
              </a:spcBef>
              <a:buClr>
                <a:srgbClr val="000000"/>
              </a:buClr>
              <a:buSzPct val="100000"/>
              <a:defRPr sz="4800">
                <a:solidFill>
                  <a:srgbClr val="000000"/>
                </a:solidFill>
              </a:defRPr>
            </a:lvl5pPr>
            <a:lvl6pPr algn="ctr" rtl="0">
              <a:spcBef>
                <a:spcPts val="0"/>
              </a:spcBef>
              <a:buClr>
                <a:srgbClr val="000000"/>
              </a:buClr>
              <a:buSzPct val="100000"/>
              <a:defRPr sz="4800">
                <a:solidFill>
                  <a:srgbClr val="000000"/>
                </a:solidFill>
              </a:defRPr>
            </a:lvl6pPr>
            <a:lvl7pPr algn="ctr" rtl="0">
              <a:spcBef>
                <a:spcPts val="0"/>
              </a:spcBef>
              <a:buClr>
                <a:srgbClr val="000000"/>
              </a:buClr>
              <a:buSzPct val="100000"/>
              <a:defRPr sz="4800">
                <a:solidFill>
                  <a:srgbClr val="000000"/>
                </a:solidFill>
              </a:defRPr>
            </a:lvl7pPr>
            <a:lvl8pPr algn="ctr" rtl="0">
              <a:spcBef>
                <a:spcPts val="0"/>
              </a:spcBef>
              <a:buClr>
                <a:srgbClr val="000000"/>
              </a:buClr>
              <a:buSzPct val="100000"/>
              <a:defRPr sz="4800">
                <a:solidFill>
                  <a:srgbClr val="000000"/>
                </a:solidFill>
              </a:defRPr>
            </a:lvl8pPr>
            <a:lvl9pPr algn="ctr" rtl="0">
              <a:spcBef>
                <a:spcPts val="0"/>
              </a:spcBef>
              <a:buClr>
                <a:srgbClr val="000000"/>
              </a:buClr>
              <a:buSzPct val="100000"/>
              <a:defRPr sz="48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143250" y="3373450"/>
            <a:ext cx="2857499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98150" y="1129129"/>
            <a:ext cx="1700700" cy="1483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98150" y="1129129"/>
            <a:ext cx="1700700" cy="148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algn="r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algn="r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algn="r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algn="r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algn="r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algn="r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algn="r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algn="r">
              <a:spcBef>
                <a:spcPts val="0"/>
              </a:spcBef>
              <a:buClr>
                <a:srgbClr val="FFFFFF"/>
              </a:buClr>
              <a:buSzPct val="1000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Cabin"/>
              <a:buChar char="⊙"/>
              <a:defRPr sz="3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Cabin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Cabin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Cabin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Cabin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Cabin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Cabin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Cabin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Cabin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1031425" y="1991850"/>
            <a:ext cx="4947599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MAGANG ABDI DALEM PSMI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2743200" y="2876550"/>
            <a:ext cx="36764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0" dirty="0">
                <a:latin typeface="Cabin"/>
                <a:ea typeface="Cabin"/>
                <a:cs typeface="Cabin"/>
                <a:sym typeface="Cabin"/>
              </a:rPr>
              <a:t>1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PERATURAN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MAGANG ABDI DALEM PSMI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438400" y="590550"/>
            <a:ext cx="6044325" cy="357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81025" lvl="0" indent="-352425" rtl="0">
              <a:spcBef>
                <a:spcPts val="0"/>
              </a:spcBef>
              <a:buSzPct val="100000"/>
            </a:pPr>
            <a:r>
              <a:rPr lang="en" sz="2800" dirty="0" smtClean="0"/>
              <a:t>Pelaksanaan Magang Abdi Dalem dilaksanakan pada 5 April 2016 – 2 Mei 2016</a:t>
            </a:r>
          </a:p>
          <a:p>
            <a:pPr marL="581025" lvl="0" indent="-352425" rtl="0">
              <a:spcBef>
                <a:spcPts val="0"/>
              </a:spcBef>
              <a:buSzPct val="100000"/>
            </a:pPr>
            <a:r>
              <a:rPr lang="en" sz="2800" dirty="0" smtClean="0"/>
              <a:t>Magang dilaksanakan selama hari dan jam aktif kuliah</a:t>
            </a:r>
          </a:p>
          <a:p>
            <a:pPr marL="581025" lvl="0" indent="-352425" rtl="0">
              <a:spcBef>
                <a:spcPts val="0"/>
              </a:spcBef>
              <a:buSzPct val="100000"/>
            </a:pPr>
            <a:r>
              <a:rPr lang="en" sz="2800" dirty="0" smtClean="0"/>
              <a:t>Menggunakan pakaian standar kuliah yang rapi dan sopan</a:t>
            </a:r>
          </a:p>
          <a:p>
            <a:pPr marL="581025" lvl="0" indent="-352425" rtl="0">
              <a:spcBef>
                <a:spcPts val="0"/>
              </a:spcBef>
              <a:buSzPct val="100000"/>
            </a:pPr>
            <a:r>
              <a:rPr lang="en" sz="2800" dirty="0" smtClean="0"/>
              <a:t>Durasi Magang = 6 jam / minggu</a:t>
            </a:r>
            <a:endParaRPr lang="en" sz="2800" dirty="0"/>
          </a:p>
        </p:txBody>
      </p:sp>
      <p:grpSp>
        <p:nvGrpSpPr>
          <p:cNvPr id="86" name="Shape 86"/>
          <p:cNvGrpSpPr/>
          <p:nvPr/>
        </p:nvGrpSpPr>
        <p:grpSpPr>
          <a:xfrm>
            <a:off x="1512238" y="483379"/>
            <a:ext cx="564103" cy="601050"/>
            <a:chOff x="5970800" y="1619250"/>
            <a:chExt cx="428650" cy="456725"/>
          </a:xfrm>
        </p:grpSpPr>
        <p:sp>
          <p:nvSpPr>
            <p:cNvPr id="87" name="Shape 87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0" t="0" r="0" b="0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0" t="0" r="0" b="0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0" t="0" r="0" b="0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0" t="0" r="0" b="0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0" t="0" r="0" b="0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2743200" y="2876550"/>
            <a:ext cx="3676499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0" dirty="0">
                <a:latin typeface="Cabin"/>
                <a:ea typeface="Cabin"/>
                <a:cs typeface="Cabin"/>
                <a:sym typeface="Cabin"/>
              </a:rPr>
              <a:t>2</a:t>
            </a:r>
            <a:endParaRPr lang="en" sz="8000" dirty="0">
              <a:latin typeface="Cabin"/>
              <a:ea typeface="Cabin"/>
              <a:cs typeface="Cabin"/>
              <a:sym typeface="Cabin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TUGAS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MAGANG ABDI DALEM PSMI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438400" y="819150"/>
            <a:ext cx="6044325" cy="357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81025" lvl="0" indent="-352425" rtl="0">
              <a:spcBef>
                <a:spcPts val="0"/>
              </a:spcBef>
              <a:buSzPct val="100000"/>
            </a:pPr>
            <a:r>
              <a:rPr lang="en" sz="2800" dirty="0" smtClean="0"/>
              <a:t>Membuat </a:t>
            </a:r>
            <a:r>
              <a:rPr lang="en" sz="2800" i="1" dirty="0" smtClean="0"/>
              <a:t>nametag</a:t>
            </a:r>
            <a:r>
              <a:rPr lang="en" sz="2800" dirty="0" smtClean="0"/>
              <a:t> bebas dan seragam antar aplikan Abdi Dalem PSMI</a:t>
            </a:r>
          </a:p>
          <a:p>
            <a:pPr marL="581025" lvl="0" indent="-352425" rtl="0">
              <a:spcBef>
                <a:spcPts val="0"/>
              </a:spcBef>
              <a:buSzPct val="100000"/>
            </a:pPr>
            <a:r>
              <a:rPr lang="en" sz="2800" dirty="0" smtClean="0"/>
              <a:t>Membuat </a:t>
            </a:r>
            <a:r>
              <a:rPr lang="en" sz="2800" i="1" dirty="0" smtClean="0"/>
              <a:t>logbook</a:t>
            </a:r>
            <a:r>
              <a:rPr lang="en" sz="2800" dirty="0" smtClean="0"/>
              <a:t> kegiatan magang  (Jam, Aktivitas, Tanda Tangan Asisten)</a:t>
            </a:r>
            <a:endParaRPr lang="en" sz="2800" dirty="0"/>
          </a:p>
        </p:txBody>
      </p:sp>
      <p:grpSp>
        <p:nvGrpSpPr>
          <p:cNvPr id="2" name="Shape 86"/>
          <p:cNvGrpSpPr/>
          <p:nvPr/>
        </p:nvGrpSpPr>
        <p:grpSpPr>
          <a:xfrm>
            <a:off x="1512238" y="483379"/>
            <a:ext cx="564103" cy="601050"/>
            <a:chOff x="5970800" y="1619250"/>
            <a:chExt cx="428650" cy="456725"/>
          </a:xfrm>
        </p:grpSpPr>
        <p:sp>
          <p:nvSpPr>
            <p:cNvPr id="87" name="Shape 87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0" t="0" r="0" b="0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0" t="0" r="0" b="0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0" t="0" r="0" b="0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0" t="0" r="0" b="0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0" t="0" r="0" b="0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1581150"/>
            <a:ext cx="5561100" cy="1183455"/>
          </a:xfrm>
        </p:spPr>
        <p:txBody>
          <a:bodyPr/>
          <a:lstStyle/>
          <a:p>
            <a:pPr>
              <a:buNone/>
            </a:pPr>
            <a:r>
              <a:rPr lang="en-US" sz="6600" dirty="0" smtClean="0"/>
              <a:t>TERIMA KASIH</a:t>
            </a:r>
            <a:endParaRPr lang="en-US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nug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</Words>
  <Application>Microsoft Office PowerPoint</Application>
  <PresentationFormat>On-screen Show (16:9)</PresentationFormat>
  <Paragraphs>12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Cabin Condensed</vt:lpstr>
      <vt:lpstr>Cabin</vt:lpstr>
      <vt:lpstr>Snug</vt:lpstr>
      <vt:lpstr>MAGANG ABDI DALEM PSMI</vt:lpstr>
      <vt:lpstr>1 PERATURAN MAGANG ABDI DALEM PSMI</vt:lpstr>
      <vt:lpstr>Slide 3</vt:lpstr>
      <vt:lpstr>2 TUGAS MAGANG ABDI DALEM PSMI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MAGANG ABDI DALEM PSMI</dc:title>
  <dc:creator>PRIYANDANI</dc:creator>
  <cp:lastModifiedBy>Diandra Priyandani</cp:lastModifiedBy>
  <cp:revision>2</cp:revision>
  <dcterms:modified xsi:type="dcterms:W3CDTF">2016-04-04T12:57:41Z</dcterms:modified>
</cp:coreProperties>
</file>